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Estilo me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7A8C9-2DAD-43FD-B16E-5F355A0C9299}" type="datetimeFigureOut">
              <a:rPr lang="es-CO" smtClean="0"/>
              <a:pPr/>
              <a:t>09/11/2016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50891-688F-433B-BD3A-1859B3D4C050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7A8C9-2DAD-43FD-B16E-5F355A0C9299}" type="datetimeFigureOut">
              <a:rPr lang="es-CO" smtClean="0"/>
              <a:pPr/>
              <a:t>09/11/2016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50891-688F-433B-BD3A-1859B3D4C050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7A8C9-2DAD-43FD-B16E-5F355A0C9299}" type="datetimeFigureOut">
              <a:rPr lang="es-CO" smtClean="0"/>
              <a:pPr/>
              <a:t>09/11/2016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50891-688F-433B-BD3A-1859B3D4C050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7A8C9-2DAD-43FD-B16E-5F355A0C9299}" type="datetimeFigureOut">
              <a:rPr lang="es-CO" smtClean="0"/>
              <a:pPr/>
              <a:t>09/11/2016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50891-688F-433B-BD3A-1859B3D4C050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7A8C9-2DAD-43FD-B16E-5F355A0C9299}" type="datetimeFigureOut">
              <a:rPr lang="es-CO" smtClean="0"/>
              <a:pPr/>
              <a:t>09/11/2016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50891-688F-433B-BD3A-1859B3D4C050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7A8C9-2DAD-43FD-B16E-5F355A0C9299}" type="datetimeFigureOut">
              <a:rPr lang="es-CO" smtClean="0"/>
              <a:pPr/>
              <a:t>09/11/2016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50891-688F-433B-BD3A-1859B3D4C050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7A8C9-2DAD-43FD-B16E-5F355A0C9299}" type="datetimeFigureOut">
              <a:rPr lang="es-CO" smtClean="0"/>
              <a:pPr/>
              <a:t>09/11/2016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50891-688F-433B-BD3A-1859B3D4C050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7A8C9-2DAD-43FD-B16E-5F355A0C9299}" type="datetimeFigureOut">
              <a:rPr lang="es-CO" smtClean="0"/>
              <a:pPr/>
              <a:t>09/11/2016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50891-688F-433B-BD3A-1859B3D4C050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7A8C9-2DAD-43FD-B16E-5F355A0C9299}" type="datetimeFigureOut">
              <a:rPr lang="es-CO" smtClean="0"/>
              <a:pPr/>
              <a:t>09/11/2016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50891-688F-433B-BD3A-1859B3D4C050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7A8C9-2DAD-43FD-B16E-5F355A0C9299}" type="datetimeFigureOut">
              <a:rPr lang="es-CO" smtClean="0"/>
              <a:pPr/>
              <a:t>09/11/2016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50891-688F-433B-BD3A-1859B3D4C050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7A8C9-2DAD-43FD-B16E-5F355A0C9299}" type="datetimeFigureOut">
              <a:rPr lang="es-CO" smtClean="0"/>
              <a:pPr/>
              <a:t>09/11/2016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6F50891-688F-433B-BD3A-1859B3D4C050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647A8C9-2DAD-43FD-B16E-5F355A0C9299}" type="datetimeFigureOut">
              <a:rPr lang="es-CO" smtClean="0"/>
              <a:pPr/>
              <a:t>09/11/2016</a:t>
            </a:fld>
            <a:endParaRPr lang="es-CO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6F50891-688F-433B-BD3A-1859B3D4C050}" type="slidenum">
              <a:rPr lang="es-CO" smtClean="0"/>
              <a:pPr/>
              <a:t>‹Nº›</a:t>
            </a:fld>
            <a:endParaRPr lang="es-CO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7544" y="1556792"/>
            <a:ext cx="7851648" cy="1828800"/>
          </a:xfrm>
        </p:spPr>
        <p:txBody>
          <a:bodyPr>
            <a:normAutofit/>
          </a:bodyPr>
          <a:lstStyle/>
          <a:p>
            <a:pPr algn="ctr"/>
            <a:r>
              <a:rPr lang="es-CO" dirty="0" smtClean="0"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tonificación de piernas y glúteos  </a:t>
            </a:r>
            <a:endParaRPr lang="es-CO" dirty="0">
              <a:solidFill>
                <a:schemeClr val="bg1">
                  <a:lumMod val="95000"/>
                  <a:lumOff val="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491880" y="4725144"/>
            <a:ext cx="5400600" cy="1752600"/>
          </a:xfrm>
        </p:spPr>
        <p:txBody>
          <a:bodyPr/>
          <a:lstStyle/>
          <a:p>
            <a:pPr algn="ctr"/>
            <a:r>
              <a:rPr lang="es-CO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María Fernanda Villa Toro </a:t>
            </a:r>
          </a:p>
          <a:p>
            <a:pPr algn="ctr"/>
            <a:r>
              <a:rPr lang="es-CO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11°2</a:t>
            </a:r>
          </a:p>
          <a:p>
            <a:pPr algn="ctr"/>
            <a:r>
              <a:rPr lang="es-CO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I.E Alfredo Cock Arango </a:t>
            </a:r>
            <a:endParaRPr lang="es-CO" dirty="0">
              <a:solidFill>
                <a:schemeClr val="bg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188640"/>
            <a:ext cx="8229600" cy="1143000"/>
          </a:xfrm>
        </p:spPr>
        <p:txBody>
          <a:bodyPr/>
          <a:lstStyle/>
          <a:p>
            <a:pPr algn="ctr"/>
            <a:r>
              <a:rPr lang="es-CO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Calentamiento</a:t>
            </a:r>
            <a:r>
              <a:rPr lang="es-CO" dirty="0" smtClean="0"/>
              <a:t> 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844824"/>
            <a:ext cx="8352928" cy="2016224"/>
          </a:xfrm>
        </p:spPr>
        <p:txBody>
          <a:bodyPr>
            <a:normAutofit fontScale="92500"/>
          </a:bodyPr>
          <a:lstStyle/>
          <a:p>
            <a:r>
              <a:rPr lang="es-CO" sz="28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Antes de empezar hacer  el ejercicio debemos trotar por unos 15 minuto ,  luego de haber trotado  vamos hacer  estiramientos por unos 10 o 15  minutos mas.</a:t>
            </a:r>
          </a:p>
          <a:p>
            <a:pPr>
              <a:buNone/>
            </a:pPr>
            <a:r>
              <a:rPr lang="es-CO" sz="28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endParaRPr lang="es-CO" dirty="0" smtClean="0"/>
          </a:p>
        </p:txBody>
      </p:sp>
      <p:pic>
        <p:nvPicPr>
          <p:cNvPr id="15362" name="Picture 2" descr="Resultado de imagen para trotar dibuj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3140968"/>
            <a:ext cx="3024336" cy="35730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>
          <a:xfrm>
            <a:off x="467544" y="620688"/>
            <a:ext cx="8305800" cy="1370416"/>
          </a:xfrm>
        </p:spPr>
        <p:txBody>
          <a:bodyPr>
            <a:normAutofit fontScale="90000"/>
          </a:bodyPr>
          <a:lstStyle/>
          <a:p>
            <a:pPr algn="ctr"/>
            <a:r>
              <a:rPr lang="es-CO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Estos son los Calentamientos que vamos a realizar </a:t>
            </a:r>
            <a:endParaRPr lang="es-CO" b="1" dirty="0">
              <a:solidFill>
                <a:schemeClr val="bg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6 Imagen" descr="127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2204864"/>
            <a:ext cx="7416824" cy="432048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143000"/>
          </a:xfrm>
        </p:spPr>
        <p:txBody>
          <a:bodyPr/>
          <a:lstStyle/>
          <a:p>
            <a:pPr algn="ctr"/>
            <a:r>
              <a:rPr lang="es-CO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Objetivo </a:t>
            </a:r>
            <a:endParaRPr lang="es-CO" dirty="0">
              <a:solidFill>
                <a:schemeClr val="bg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1853560"/>
          </a:xfrm>
        </p:spPr>
        <p:txBody>
          <a:bodyPr>
            <a:normAutofit fontScale="92500" lnSpcReduction="20000"/>
          </a:bodyPr>
          <a:lstStyle/>
          <a:p>
            <a:r>
              <a:rPr lang="es-CO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Trabajar piernas y glúteos para tener estos músculos tonificados  y libres de afecciones  cola la celulitis , estos ejercicios se hacen con el fin de tener nuestros músculos de las piernas y  glúteos  mas firmes y fortalecidos. Este trabajo también va eliminando la grasa de nuestro cuerpo.   </a:t>
            </a:r>
            <a:endParaRPr lang="es-CO" dirty="0">
              <a:solidFill>
                <a:schemeClr val="bg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6386" name="Picture 2" descr="Resultado de imagen para piernas y gluteos tonificado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3861048"/>
            <a:ext cx="2952328" cy="2520280"/>
          </a:xfrm>
          <a:prstGeom prst="rect">
            <a:avLst/>
          </a:prstGeom>
          <a:noFill/>
        </p:spPr>
      </p:pic>
      <p:pic>
        <p:nvPicPr>
          <p:cNvPr id="16388" name="Picture 4" descr="Resultado de imagen para piernas y gluteos tonificado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0" y="4005064"/>
            <a:ext cx="3816424" cy="21538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s-CO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Ejercicios para tonificar piernas y glúteos  </a:t>
            </a:r>
            <a:endParaRPr lang="es-CO" b="1" dirty="0">
              <a:solidFill>
                <a:schemeClr val="bg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8 Tabla"/>
          <p:cNvGraphicFramePr>
            <a:graphicFrameLocks noGrp="1"/>
          </p:cNvGraphicFramePr>
          <p:nvPr/>
        </p:nvGraphicFramePr>
        <p:xfrm>
          <a:off x="6087291" y="2769326"/>
          <a:ext cx="1489166" cy="2913017"/>
        </p:xfrm>
        <a:graphic>
          <a:graphicData uri="http://schemas.openxmlformats.org/drawingml/2006/table">
            <a:tbl>
              <a:tblPr/>
              <a:tblGrid>
                <a:gridCol w="1489166"/>
              </a:tblGrid>
              <a:tr h="2913017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10 Marcador de contenido"/>
          <p:cNvGraphicFramePr>
            <a:graphicFrameLocks noGrp="1"/>
          </p:cNvGraphicFramePr>
          <p:nvPr>
            <p:ph idx="1"/>
          </p:nvPr>
        </p:nvGraphicFramePr>
        <p:xfrm>
          <a:off x="467544" y="1916832"/>
          <a:ext cx="8229600" cy="421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0">
                <a:tc>
                  <a:txBody>
                    <a:bodyPr/>
                    <a:lstStyle/>
                    <a:p>
                      <a:r>
                        <a:rPr lang="es-CO" dirty="0" smtClean="0"/>
                        <a:t>ejercicio</a:t>
                      </a:r>
                      <a:endParaRPr lang="es-C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ciclos</a:t>
                      </a:r>
                      <a:endParaRPr lang="es-C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repeticiones</a:t>
                      </a:r>
                      <a:endParaRPr lang="es-C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Tiempo de descanso </a:t>
                      </a:r>
                      <a:endParaRPr lang="es-C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dirty="0" smtClean="0"/>
                        <a:t>Estocadas saltadas </a:t>
                      </a:r>
                      <a:endParaRPr lang="es-C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4</a:t>
                      </a:r>
                      <a:endParaRPr lang="es-C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Lentas por cada pierna </a:t>
                      </a:r>
                      <a:endParaRPr lang="es-C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1 minuto </a:t>
                      </a:r>
                      <a:endParaRPr lang="es-C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dirty="0" smtClean="0"/>
                        <a:t>Sentadillas </a:t>
                      </a:r>
                      <a:endParaRPr lang="es-C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3</a:t>
                      </a:r>
                      <a:endParaRPr lang="es-C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25 o 30 lentas</a:t>
                      </a:r>
                      <a:endParaRPr lang="es-C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1 minuto</a:t>
                      </a:r>
                      <a:endParaRPr lang="es-C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dirty="0" smtClean="0"/>
                        <a:t>Sentadillas</a:t>
                      </a:r>
                      <a:r>
                        <a:rPr lang="es-CO" baseline="0" dirty="0" smtClean="0"/>
                        <a:t> cortas </a:t>
                      </a:r>
                      <a:endParaRPr lang="es-C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4</a:t>
                      </a:r>
                      <a:endParaRPr lang="es-C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Lentas por</a:t>
                      </a:r>
                      <a:r>
                        <a:rPr lang="es-CO" baseline="0" dirty="0" smtClean="0"/>
                        <a:t> cada sentadilla </a:t>
                      </a:r>
                      <a:endParaRPr lang="es-C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30 segundos</a:t>
                      </a:r>
                      <a:endParaRPr lang="es-C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dirty="0" smtClean="0"/>
                        <a:t>Puente </a:t>
                      </a:r>
                      <a:endParaRPr lang="es-C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3</a:t>
                      </a:r>
                      <a:endParaRPr lang="es-C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30 o 35</a:t>
                      </a:r>
                      <a:endParaRPr lang="es-C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10 segundos </a:t>
                      </a:r>
                      <a:endParaRPr lang="es-C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dirty="0" smtClean="0"/>
                        <a:t>Puente de glúteos  ancha </a:t>
                      </a:r>
                      <a:endParaRPr lang="es-C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3</a:t>
                      </a:r>
                      <a:endParaRPr lang="es-C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25 </a:t>
                      </a:r>
                      <a:r>
                        <a:rPr lang="es-CO" baseline="0" dirty="0" smtClean="0"/>
                        <a:t> lentas</a:t>
                      </a:r>
                      <a:endParaRPr lang="es-C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25 segundos </a:t>
                      </a:r>
                      <a:endParaRPr lang="es-C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dirty="0" smtClean="0"/>
                        <a:t>Puente de glúteos  subidas  isquiotibiales </a:t>
                      </a:r>
                      <a:endParaRPr lang="es-C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3</a:t>
                      </a:r>
                      <a:endParaRPr lang="es-C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35</a:t>
                      </a:r>
                      <a:r>
                        <a:rPr lang="es-CO" baseline="0" dirty="0" smtClean="0"/>
                        <a:t> con cada pierna </a:t>
                      </a:r>
                      <a:endParaRPr lang="es-C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mtClean="0"/>
                        <a:t>1 minuto</a:t>
                      </a:r>
                      <a:endParaRPr lang="es-C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611560" y="2204864"/>
          <a:ext cx="8229600" cy="39490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462909">
                <a:tc>
                  <a:txBody>
                    <a:bodyPr/>
                    <a:lstStyle/>
                    <a:p>
                      <a:r>
                        <a:rPr lang="es-CO" dirty="0" smtClean="0"/>
                        <a:t>Ejercicio</a:t>
                      </a:r>
                      <a:endParaRPr lang="es-CO" dirty="0"/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ciclos</a:t>
                      </a:r>
                      <a:endParaRPr lang="es-CO" dirty="0"/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Repeticiones</a:t>
                      </a:r>
                      <a:r>
                        <a:rPr lang="es-CO" baseline="0" dirty="0" smtClean="0"/>
                        <a:t> </a:t>
                      </a:r>
                      <a:endParaRPr lang="es-CO" dirty="0"/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Tiempo de descanso </a:t>
                      </a:r>
                      <a:endParaRPr lang="es-CO" dirty="0"/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</a:tr>
              <a:tr h="462909">
                <a:tc>
                  <a:txBody>
                    <a:bodyPr/>
                    <a:lstStyle/>
                    <a:p>
                      <a:r>
                        <a:rPr lang="es-CO" dirty="0" smtClean="0"/>
                        <a:t>Salto</a:t>
                      </a:r>
                      <a:r>
                        <a:rPr lang="es-CO" baseline="0" dirty="0" smtClean="0"/>
                        <a:t> Jack </a:t>
                      </a:r>
                      <a:endParaRPr lang="es-CO" dirty="0"/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4</a:t>
                      </a:r>
                      <a:endParaRPr lang="es-CO" dirty="0"/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8 lentas </a:t>
                      </a:r>
                      <a:endParaRPr lang="es-CO" dirty="0"/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30 segundos </a:t>
                      </a:r>
                      <a:endParaRPr lang="es-CO" dirty="0"/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</a:tr>
              <a:tr h="462909">
                <a:tc>
                  <a:txBody>
                    <a:bodyPr/>
                    <a:lstStyle/>
                    <a:p>
                      <a:r>
                        <a:rPr lang="es-CO" dirty="0" smtClean="0"/>
                        <a:t>Burpee</a:t>
                      </a:r>
                      <a:r>
                        <a:rPr lang="es-CO" baseline="0" dirty="0" smtClean="0"/>
                        <a:t> </a:t>
                      </a:r>
                      <a:endParaRPr lang="es-CO" dirty="0"/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3</a:t>
                      </a:r>
                      <a:endParaRPr lang="es-CO" dirty="0"/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15 a 20</a:t>
                      </a:r>
                      <a:endParaRPr lang="es-CO" dirty="0"/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15 segundos </a:t>
                      </a:r>
                      <a:endParaRPr lang="es-CO" dirty="0"/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</a:tr>
              <a:tr h="462909">
                <a:tc>
                  <a:txBody>
                    <a:bodyPr/>
                    <a:lstStyle/>
                    <a:p>
                      <a:r>
                        <a:rPr lang="es-CO" dirty="0" smtClean="0"/>
                        <a:t>Abdominal plank </a:t>
                      </a:r>
                      <a:endParaRPr lang="es-CO" dirty="0"/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1</a:t>
                      </a:r>
                      <a:endParaRPr lang="es-CO" dirty="0"/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Sostener</a:t>
                      </a:r>
                      <a:r>
                        <a:rPr lang="es-CO" baseline="0" dirty="0" smtClean="0"/>
                        <a:t> se 60 segundos </a:t>
                      </a:r>
                      <a:endParaRPr lang="es-CO" dirty="0"/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1</a:t>
                      </a:r>
                      <a:r>
                        <a:rPr lang="es-CO" baseline="0" dirty="0" smtClean="0"/>
                        <a:t> minuto </a:t>
                      </a:r>
                      <a:endParaRPr lang="es-CO" dirty="0"/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</a:tr>
              <a:tr h="462909">
                <a:tc>
                  <a:txBody>
                    <a:bodyPr/>
                    <a:lstStyle/>
                    <a:p>
                      <a:r>
                        <a:rPr lang="es-CO" dirty="0" smtClean="0"/>
                        <a:t>Abdominales oblicuos</a:t>
                      </a:r>
                      <a:r>
                        <a:rPr lang="es-CO" baseline="0" dirty="0" smtClean="0"/>
                        <a:t> planck </a:t>
                      </a:r>
                      <a:endParaRPr lang="es-CO" dirty="0"/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2</a:t>
                      </a:r>
                      <a:endParaRPr lang="es-CO" dirty="0"/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3</a:t>
                      </a:r>
                      <a:r>
                        <a:rPr lang="es-CO" baseline="0" dirty="0" smtClean="0"/>
                        <a:t>0 segundos por cada lado </a:t>
                      </a:r>
                      <a:endParaRPr lang="es-CO" dirty="0"/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20 segundos</a:t>
                      </a:r>
                      <a:r>
                        <a:rPr lang="es-CO" baseline="0" dirty="0" smtClean="0"/>
                        <a:t> </a:t>
                      </a:r>
                      <a:endParaRPr lang="es-CO" dirty="0"/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</a:tr>
              <a:tr h="462909">
                <a:tc>
                  <a:txBody>
                    <a:bodyPr/>
                    <a:lstStyle/>
                    <a:p>
                      <a:r>
                        <a:rPr lang="es-CO" dirty="0" smtClean="0"/>
                        <a:t>Elevaciones de caderas </a:t>
                      </a:r>
                      <a:endParaRPr lang="es-CO" dirty="0"/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8</a:t>
                      </a:r>
                      <a:endParaRPr lang="es-CO" dirty="0"/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8 lentas</a:t>
                      </a:r>
                      <a:endParaRPr lang="es-CO" dirty="0"/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2 minutos </a:t>
                      </a:r>
                      <a:endParaRPr lang="es-CO" dirty="0"/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</a:tr>
              <a:tr h="462909">
                <a:tc>
                  <a:txBody>
                    <a:bodyPr/>
                    <a:lstStyle/>
                    <a:p>
                      <a:r>
                        <a:rPr lang="es-CO" dirty="0" smtClean="0"/>
                        <a:t> </a:t>
                      </a:r>
                      <a:r>
                        <a:rPr lang="es-CO" dirty="0" err="1" smtClean="0"/>
                        <a:t>fire</a:t>
                      </a:r>
                      <a:r>
                        <a:rPr lang="es-CO" dirty="0" smtClean="0"/>
                        <a:t> </a:t>
                      </a:r>
                      <a:r>
                        <a:rPr lang="es-CO" dirty="0" err="1" smtClean="0"/>
                        <a:t>hydrant</a:t>
                      </a:r>
                      <a:r>
                        <a:rPr lang="es-CO" dirty="0" smtClean="0"/>
                        <a:t> </a:t>
                      </a:r>
                      <a:endParaRPr lang="es-CO" dirty="0"/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5</a:t>
                      </a:r>
                      <a:endParaRPr lang="es-CO" dirty="0"/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25</a:t>
                      </a:r>
                      <a:r>
                        <a:rPr lang="es-CO" baseline="0" dirty="0" smtClean="0"/>
                        <a:t> lentas </a:t>
                      </a:r>
                      <a:endParaRPr lang="es-CO" dirty="0"/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1 </a:t>
                      </a:r>
                      <a:r>
                        <a:rPr lang="es-CO" dirty="0" err="1" smtClean="0"/>
                        <a:t>munuto</a:t>
                      </a:r>
                      <a:r>
                        <a:rPr lang="es-CO" baseline="0" dirty="0" smtClean="0"/>
                        <a:t> </a:t>
                      </a:r>
                      <a:endParaRPr lang="es-CO" dirty="0"/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</TotalTime>
  <Words>224</Words>
  <Application>Microsoft Office PowerPoint</Application>
  <PresentationFormat>Presentación en pantalla (4:3)</PresentationFormat>
  <Paragraphs>67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Flujo</vt:lpstr>
      <vt:lpstr>tonificación de piernas y glúteos  </vt:lpstr>
      <vt:lpstr>Calentamiento </vt:lpstr>
      <vt:lpstr>Estos son los Calentamientos que vamos a realizar </vt:lpstr>
      <vt:lpstr>Objetivo </vt:lpstr>
      <vt:lpstr>Ejercicios para tonificar piernas y glúteos  </vt:lpstr>
      <vt:lpstr>Diapositiva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VILLA</dc:creator>
  <cp:lastModifiedBy>VILLA</cp:lastModifiedBy>
  <cp:revision>15</cp:revision>
  <dcterms:created xsi:type="dcterms:W3CDTF">2016-10-29T15:51:10Z</dcterms:created>
  <dcterms:modified xsi:type="dcterms:W3CDTF">2016-11-09T18:07:57Z</dcterms:modified>
</cp:coreProperties>
</file>